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63192" y="-7943387"/>
            <a:ext cx="12906806" cy="12906806"/>
          </a:xfrm>
          <a:custGeom>
            <a:avLst/>
            <a:gdLst/>
            <a:ahLst/>
            <a:cxnLst/>
            <a:rect r="r" b="b" t="t" l="l"/>
            <a:pathLst>
              <a:path h="12906806" w="12906806">
                <a:moveTo>
                  <a:pt x="0" y="0"/>
                </a:moveTo>
                <a:lnTo>
                  <a:pt x="12906807" y="0"/>
                </a:lnTo>
                <a:lnTo>
                  <a:pt x="12906807" y="12906807"/>
                </a:lnTo>
                <a:lnTo>
                  <a:pt x="0" y="1290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81574">
            <a:off x="9849516" y="2766381"/>
            <a:ext cx="15975639" cy="12983837"/>
          </a:xfrm>
          <a:custGeom>
            <a:avLst/>
            <a:gdLst/>
            <a:ahLst/>
            <a:cxnLst/>
            <a:rect r="r" b="b" t="t" l="l"/>
            <a:pathLst>
              <a:path h="12983837" w="15975639">
                <a:moveTo>
                  <a:pt x="0" y="0"/>
                </a:moveTo>
                <a:lnTo>
                  <a:pt x="15975638" y="0"/>
                </a:lnTo>
                <a:lnTo>
                  <a:pt x="15975638" y="12983838"/>
                </a:lnTo>
                <a:lnTo>
                  <a:pt x="0" y="1298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10408">
            <a:off x="8048401" y="5520513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188475" y="9120729"/>
            <a:ext cx="6099525" cy="1330805"/>
          </a:xfrm>
          <a:custGeom>
            <a:avLst/>
            <a:gdLst/>
            <a:ahLst/>
            <a:cxnLst/>
            <a:rect r="r" b="b" t="t" l="l"/>
            <a:pathLst>
              <a:path h="1330805" w="6099525">
                <a:moveTo>
                  <a:pt x="6099525" y="0"/>
                </a:moveTo>
                <a:lnTo>
                  <a:pt x="0" y="0"/>
                </a:lnTo>
                <a:lnTo>
                  <a:pt x="0" y="1330805"/>
                </a:lnTo>
                <a:lnTo>
                  <a:pt x="6099525" y="1330805"/>
                </a:lnTo>
                <a:lnTo>
                  <a:pt x="60995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7833" y="427691"/>
            <a:ext cx="1231383" cy="12313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29280" y="413008"/>
            <a:ext cx="1246066" cy="12460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4864" r="0" b="-486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490211" y="427691"/>
            <a:ext cx="1205340" cy="1231383"/>
            <a:chOff x="0" y="0"/>
            <a:chExt cx="861040" cy="8796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1040" cy="879645"/>
            </a:xfrm>
            <a:custGeom>
              <a:avLst/>
              <a:gdLst/>
              <a:ahLst/>
              <a:cxnLst/>
              <a:rect r="r" b="b" t="t" l="l"/>
              <a:pathLst>
                <a:path h="879645" w="861040">
                  <a:moveTo>
                    <a:pt x="430520" y="0"/>
                  </a:moveTo>
                  <a:cubicBezTo>
                    <a:pt x="192750" y="0"/>
                    <a:pt x="0" y="196915"/>
                    <a:pt x="0" y="439822"/>
                  </a:cubicBezTo>
                  <a:cubicBezTo>
                    <a:pt x="0" y="682730"/>
                    <a:pt x="192750" y="879645"/>
                    <a:pt x="430520" y="879645"/>
                  </a:cubicBezTo>
                  <a:cubicBezTo>
                    <a:pt x="668290" y="879645"/>
                    <a:pt x="861040" y="682730"/>
                    <a:pt x="861040" y="439822"/>
                  </a:cubicBezTo>
                  <a:cubicBezTo>
                    <a:pt x="861040" y="196915"/>
                    <a:pt x="668290" y="0"/>
                    <a:pt x="430520" y="0"/>
                  </a:cubicBezTo>
                  <a:close/>
                </a:path>
              </a:pathLst>
            </a:custGeom>
            <a:blipFill>
              <a:blip r:embed="rId12"/>
              <a:stretch>
                <a:fillRect l="-36216" t="0" r="-3621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405492" y="9567692"/>
            <a:ext cx="5431843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Présenté par “Legendary Sannin”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83986" y="2522044"/>
            <a:ext cx="11462650" cy="323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6"/>
              </a:lnSpc>
            </a:pPr>
            <a:r>
              <a:rPr lang="en-US" b="true" sz="1311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Campus Compass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0923" y="2024106"/>
            <a:ext cx="613256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FESTIVAL TECHNOLOGIQUE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 AVRIL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869667"/>
            <a:ext cx="9160483" cy="63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  <a:spcBef>
                <a:spcPct val="0"/>
              </a:spcBef>
            </a:pPr>
            <a:r>
              <a:rPr lang="en-US" sz="356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Votre guide, votre chemin, votre succès 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43211">
            <a:off x="-3240582" y="7404167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600" y="8677910"/>
            <a:ext cx="35255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ChatBot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00151" y="716570"/>
            <a:ext cx="12559149" cy="7064522"/>
          </a:xfrm>
          <a:custGeom>
            <a:avLst/>
            <a:gdLst/>
            <a:ahLst/>
            <a:cxnLst/>
            <a:rect r="r" b="b" t="t" l="l"/>
            <a:pathLst>
              <a:path h="7064522" w="12559149">
                <a:moveTo>
                  <a:pt x="0" y="0"/>
                </a:moveTo>
                <a:lnTo>
                  <a:pt x="12559149" y="0"/>
                </a:lnTo>
                <a:lnTo>
                  <a:pt x="12559149" y="7064521"/>
                </a:lnTo>
                <a:lnTo>
                  <a:pt x="0" y="70645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43211">
            <a:off x="-2812891" y="7764328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6865" y="8934767"/>
            <a:ext cx="45635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Lost &amp; Found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258023" y="871130"/>
            <a:ext cx="11697571" cy="6579883"/>
          </a:xfrm>
          <a:custGeom>
            <a:avLst/>
            <a:gdLst/>
            <a:ahLst/>
            <a:cxnLst/>
            <a:rect r="r" b="b" t="t" l="l"/>
            <a:pathLst>
              <a:path h="6579883" w="11697571">
                <a:moveTo>
                  <a:pt x="0" y="0"/>
                </a:moveTo>
                <a:lnTo>
                  <a:pt x="11697570" y="0"/>
                </a:lnTo>
                <a:lnTo>
                  <a:pt x="11697570" y="6579883"/>
                </a:lnTo>
                <a:lnTo>
                  <a:pt x="0" y="6579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43211">
            <a:off x="-3218588" y="7526763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9335" y="8934767"/>
            <a:ext cx="45635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Lost &amp; Found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429234" y="1028700"/>
            <a:ext cx="11990587" cy="6744705"/>
          </a:xfrm>
          <a:custGeom>
            <a:avLst/>
            <a:gdLst/>
            <a:ahLst/>
            <a:cxnLst/>
            <a:rect r="r" b="b" t="t" l="l"/>
            <a:pathLst>
              <a:path h="6744705" w="11990587">
                <a:moveTo>
                  <a:pt x="0" y="0"/>
                </a:moveTo>
                <a:lnTo>
                  <a:pt x="11990587" y="0"/>
                </a:lnTo>
                <a:lnTo>
                  <a:pt x="11990587" y="6744705"/>
                </a:lnTo>
                <a:lnTo>
                  <a:pt x="0" y="6744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01478" y="-9717602"/>
            <a:ext cx="12906806" cy="12906806"/>
          </a:xfrm>
          <a:custGeom>
            <a:avLst/>
            <a:gdLst/>
            <a:ahLst/>
            <a:cxnLst/>
            <a:rect r="r" b="b" t="t" l="l"/>
            <a:pathLst>
              <a:path h="12906806" w="12906806">
                <a:moveTo>
                  <a:pt x="0" y="0"/>
                </a:moveTo>
                <a:lnTo>
                  <a:pt x="12906806" y="0"/>
                </a:lnTo>
                <a:lnTo>
                  <a:pt x="12906806" y="12906807"/>
                </a:lnTo>
                <a:lnTo>
                  <a:pt x="0" y="1290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81574">
            <a:off x="9534375" y="3182466"/>
            <a:ext cx="15975639" cy="12983837"/>
          </a:xfrm>
          <a:custGeom>
            <a:avLst/>
            <a:gdLst/>
            <a:ahLst/>
            <a:cxnLst/>
            <a:rect r="r" b="b" t="t" l="l"/>
            <a:pathLst>
              <a:path h="12983837" w="15975639">
                <a:moveTo>
                  <a:pt x="0" y="0"/>
                </a:moveTo>
                <a:lnTo>
                  <a:pt x="15975639" y="0"/>
                </a:lnTo>
                <a:lnTo>
                  <a:pt x="15975639" y="12983837"/>
                </a:lnTo>
                <a:lnTo>
                  <a:pt x="0" y="12983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10408">
            <a:off x="50443" y="1474937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2687" y="4313710"/>
            <a:ext cx="2520795" cy="2218300"/>
          </a:xfrm>
          <a:custGeom>
            <a:avLst/>
            <a:gdLst/>
            <a:ahLst/>
            <a:cxnLst/>
            <a:rect r="r" b="b" t="t" l="l"/>
            <a:pathLst>
              <a:path h="2218300" w="2520795">
                <a:moveTo>
                  <a:pt x="0" y="0"/>
                </a:moveTo>
                <a:lnTo>
                  <a:pt x="2520795" y="0"/>
                </a:lnTo>
                <a:lnTo>
                  <a:pt x="2520795" y="2218299"/>
                </a:lnTo>
                <a:lnTo>
                  <a:pt x="0" y="22182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63604" y="4313710"/>
            <a:ext cx="2776196" cy="2215909"/>
          </a:xfrm>
          <a:custGeom>
            <a:avLst/>
            <a:gdLst/>
            <a:ahLst/>
            <a:cxnLst/>
            <a:rect r="r" b="b" t="t" l="l"/>
            <a:pathLst>
              <a:path h="2215909" w="2776196">
                <a:moveTo>
                  <a:pt x="0" y="0"/>
                </a:moveTo>
                <a:lnTo>
                  <a:pt x="2776196" y="0"/>
                </a:lnTo>
                <a:lnTo>
                  <a:pt x="2776196" y="2215909"/>
                </a:lnTo>
                <a:lnTo>
                  <a:pt x="0" y="2215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2983482" y="5421664"/>
            <a:ext cx="1780122" cy="11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173992" y="226106"/>
            <a:ext cx="3363971" cy="3027574"/>
          </a:xfrm>
          <a:custGeom>
            <a:avLst/>
            <a:gdLst/>
            <a:ahLst/>
            <a:cxnLst/>
            <a:rect r="r" b="b" t="t" l="l"/>
            <a:pathLst>
              <a:path h="3027574" w="3363971">
                <a:moveTo>
                  <a:pt x="0" y="0"/>
                </a:moveTo>
                <a:lnTo>
                  <a:pt x="3363971" y="0"/>
                </a:lnTo>
                <a:lnTo>
                  <a:pt x="3363971" y="3027574"/>
                </a:lnTo>
                <a:lnTo>
                  <a:pt x="0" y="30275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01140" y="5563567"/>
            <a:ext cx="2334777" cy="2419458"/>
          </a:xfrm>
          <a:custGeom>
            <a:avLst/>
            <a:gdLst/>
            <a:ahLst/>
            <a:cxnLst/>
            <a:rect r="r" b="b" t="t" l="l"/>
            <a:pathLst>
              <a:path h="2419458" w="2334777">
                <a:moveTo>
                  <a:pt x="0" y="0"/>
                </a:moveTo>
                <a:lnTo>
                  <a:pt x="2334776" y="0"/>
                </a:lnTo>
                <a:lnTo>
                  <a:pt x="2334776" y="2419458"/>
                </a:lnTo>
                <a:lnTo>
                  <a:pt x="0" y="24194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0841" y="326903"/>
            <a:ext cx="8738098" cy="132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b="true" sz="9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Notre vision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841" y="6706621"/>
            <a:ext cx="834366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Liaison entre l’administration et l’étudiant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41411" y="3373159"/>
            <a:ext cx="82888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améliorer les soft skills chez les étudiants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49056" y="8105883"/>
            <a:ext cx="863894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promotion des developpeurs IA tunisiens capables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91458">
            <a:off x="14642159" y="-7232502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1458">
            <a:off x="-11545878" y="2327783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7358" y="2343284"/>
            <a:ext cx="14478063" cy="484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4"/>
              </a:lnSpc>
              <a:spcBef>
                <a:spcPct val="0"/>
              </a:spcBef>
            </a:pPr>
            <a:r>
              <a:rPr lang="en-US" b="true" sz="135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Merci de votre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43211">
            <a:off x="4245310" y="7301177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0" y="0"/>
                </a:lnTo>
                <a:lnTo>
                  <a:pt x="9797380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73366" y="5011238"/>
            <a:ext cx="4719409" cy="5275762"/>
          </a:xfrm>
          <a:custGeom>
            <a:avLst/>
            <a:gdLst/>
            <a:ahLst/>
            <a:cxnLst/>
            <a:rect r="r" b="b" t="t" l="l"/>
            <a:pathLst>
              <a:path h="5275762" w="4719409">
                <a:moveTo>
                  <a:pt x="0" y="0"/>
                </a:moveTo>
                <a:lnTo>
                  <a:pt x="4719409" y="0"/>
                </a:lnTo>
                <a:lnTo>
                  <a:pt x="4719409" y="5275762"/>
                </a:lnTo>
                <a:lnTo>
                  <a:pt x="0" y="5275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51246" y="2692886"/>
            <a:ext cx="2383893" cy="238389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632" r="0" b="-63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582468" y="1596348"/>
            <a:ext cx="2319299" cy="231929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6899" t="0" r="-6899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260528" y="2356513"/>
            <a:ext cx="2089992" cy="2654725"/>
          </a:xfrm>
          <a:custGeom>
            <a:avLst/>
            <a:gdLst/>
            <a:ahLst/>
            <a:cxnLst/>
            <a:rect r="r" b="b" t="t" l="l"/>
            <a:pathLst>
              <a:path h="2654725" w="2089992">
                <a:moveTo>
                  <a:pt x="0" y="0"/>
                </a:moveTo>
                <a:lnTo>
                  <a:pt x="2089992" y="0"/>
                </a:lnTo>
                <a:lnTo>
                  <a:pt x="2089992" y="2654725"/>
                </a:lnTo>
                <a:lnTo>
                  <a:pt x="0" y="2654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3439" y="78502"/>
            <a:ext cx="8700561" cy="135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9"/>
              </a:lnSpc>
              <a:spcBef>
                <a:spcPct val="0"/>
              </a:spcBef>
            </a:pPr>
            <a:r>
              <a:rPr lang="en-US" b="true" sz="75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PROBLEMATIQUE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3966" y="5275991"/>
            <a:ext cx="451845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Complexité des procédures administratives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82891" y="4023103"/>
            <a:ext cx="451845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Manque de guidance dans un grand espace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6298" y="5266466"/>
            <a:ext cx="451845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Difficulté de trouver objets personnels perdu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7700">
            <a:off x="9242186" y="6541992"/>
            <a:ext cx="12426899" cy="10099680"/>
          </a:xfrm>
          <a:custGeom>
            <a:avLst/>
            <a:gdLst/>
            <a:ahLst/>
            <a:cxnLst/>
            <a:rect r="r" b="b" t="t" l="l"/>
            <a:pathLst>
              <a:path h="10099680" w="12426899">
                <a:moveTo>
                  <a:pt x="0" y="0"/>
                </a:moveTo>
                <a:lnTo>
                  <a:pt x="12426899" y="0"/>
                </a:lnTo>
                <a:lnTo>
                  <a:pt x="12426899" y="10099680"/>
                </a:lnTo>
                <a:lnTo>
                  <a:pt x="0" y="1009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-7741802" y="4884762"/>
            <a:ext cx="10762620" cy="8747075"/>
          </a:xfrm>
          <a:custGeom>
            <a:avLst/>
            <a:gdLst/>
            <a:ahLst/>
            <a:cxnLst/>
            <a:rect r="r" b="b" t="t" l="l"/>
            <a:pathLst>
              <a:path h="8747075" w="10762620">
                <a:moveTo>
                  <a:pt x="0" y="0"/>
                </a:moveTo>
                <a:lnTo>
                  <a:pt x="10762620" y="0"/>
                </a:lnTo>
                <a:lnTo>
                  <a:pt x="10762620" y="8747076"/>
                </a:lnTo>
                <a:lnTo>
                  <a:pt x="0" y="87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58663">
            <a:off x="3748609" y="1477979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752987" y="433423"/>
            <a:ext cx="16848517" cy="1669673"/>
          </a:xfrm>
          <a:custGeom>
            <a:avLst/>
            <a:gdLst/>
            <a:ahLst/>
            <a:cxnLst/>
            <a:rect r="r" b="b" t="t" l="l"/>
            <a:pathLst>
              <a:path h="1669673" w="16848517">
                <a:moveTo>
                  <a:pt x="16848518" y="0"/>
                </a:moveTo>
                <a:lnTo>
                  <a:pt x="0" y="0"/>
                </a:lnTo>
                <a:lnTo>
                  <a:pt x="0" y="1669673"/>
                </a:lnTo>
                <a:lnTo>
                  <a:pt x="16848518" y="1669673"/>
                </a:lnTo>
                <a:lnTo>
                  <a:pt x="168485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4494" y="1268260"/>
            <a:ext cx="1662927" cy="1200331"/>
          </a:xfrm>
          <a:custGeom>
            <a:avLst/>
            <a:gdLst/>
            <a:ahLst/>
            <a:cxnLst/>
            <a:rect r="r" b="b" t="t" l="l"/>
            <a:pathLst>
              <a:path h="1200331" w="1662927">
                <a:moveTo>
                  <a:pt x="0" y="0"/>
                </a:moveTo>
                <a:lnTo>
                  <a:pt x="1662927" y="0"/>
                </a:lnTo>
                <a:lnTo>
                  <a:pt x="1662927" y="1200331"/>
                </a:lnTo>
                <a:lnTo>
                  <a:pt x="0" y="1200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80470" y="3671238"/>
            <a:ext cx="2034979" cy="2492736"/>
          </a:xfrm>
          <a:custGeom>
            <a:avLst/>
            <a:gdLst/>
            <a:ahLst/>
            <a:cxnLst/>
            <a:rect r="r" b="b" t="t" l="l"/>
            <a:pathLst>
              <a:path h="2492736" w="2034979">
                <a:moveTo>
                  <a:pt x="0" y="0"/>
                </a:moveTo>
                <a:lnTo>
                  <a:pt x="2034979" y="0"/>
                </a:lnTo>
                <a:lnTo>
                  <a:pt x="2034979" y="2492736"/>
                </a:lnTo>
                <a:lnTo>
                  <a:pt x="0" y="2492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50496" y="3619502"/>
            <a:ext cx="2629649" cy="2505338"/>
          </a:xfrm>
          <a:custGeom>
            <a:avLst/>
            <a:gdLst/>
            <a:ahLst/>
            <a:cxnLst/>
            <a:rect r="r" b="b" t="t" l="l"/>
            <a:pathLst>
              <a:path h="2505338" w="2629649">
                <a:moveTo>
                  <a:pt x="0" y="0"/>
                </a:moveTo>
                <a:lnTo>
                  <a:pt x="2629648" y="0"/>
                </a:lnTo>
                <a:lnTo>
                  <a:pt x="2629648" y="2505338"/>
                </a:lnTo>
                <a:lnTo>
                  <a:pt x="0" y="25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37083" y="3429868"/>
            <a:ext cx="3013834" cy="2975476"/>
          </a:xfrm>
          <a:custGeom>
            <a:avLst/>
            <a:gdLst/>
            <a:ahLst/>
            <a:cxnLst/>
            <a:rect r="r" b="b" t="t" l="l"/>
            <a:pathLst>
              <a:path h="2975476" w="3013834">
                <a:moveTo>
                  <a:pt x="0" y="0"/>
                </a:moveTo>
                <a:lnTo>
                  <a:pt x="3013834" y="0"/>
                </a:lnTo>
                <a:lnTo>
                  <a:pt x="3013834" y="2975476"/>
                </a:lnTo>
                <a:lnTo>
                  <a:pt x="0" y="29754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5982" y="619607"/>
            <a:ext cx="13263058" cy="1125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0"/>
              </a:lnSpc>
              <a:spcBef>
                <a:spcPct val="0"/>
              </a:spcBef>
            </a:pPr>
            <a:r>
              <a:rPr lang="en-US" b="true" sz="6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 : Campus Compass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13111" y="338173"/>
            <a:ext cx="172569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100%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3983" y="6678324"/>
            <a:ext cx="4527952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Espace Intranet sécurisé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80024" y="6935499"/>
            <a:ext cx="4527952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Assistance 24/7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51131" y="6764944"/>
            <a:ext cx="4308169" cy="145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1"/>
              </a:lnSpc>
            </a:pPr>
            <a:r>
              <a:rPr lang="en-US" sz="418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Communauté riche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24518" y="1396611"/>
            <a:ext cx="2786470" cy="2427572"/>
            <a:chOff x="0" y="0"/>
            <a:chExt cx="6350000" cy="5532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584753" y="346170"/>
            <a:ext cx="7209218" cy="2196256"/>
            <a:chOff x="0" y="0"/>
            <a:chExt cx="6350000" cy="1934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82550"/>
              <a:ext cx="6350000" cy="1850680"/>
            </a:xfrm>
            <a:custGeom>
              <a:avLst/>
              <a:gdLst/>
              <a:ahLst/>
              <a:cxnLst/>
              <a:rect r="r" b="b" t="t" l="l"/>
              <a:pathLst>
                <a:path h="185068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1850680"/>
                  </a:lnTo>
                  <a:lnTo>
                    <a:pt x="6350000" y="185068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1039447">
            <a:off x="16879310" y="2880993"/>
            <a:ext cx="10714577" cy="10714577"/>
          </a:xfrm>
          <a:custGeom>
            <a:avLst/>
            <a:gdLst/>
            <a:ahLst/>
            <a:cxnLst/>
            <a:rect r="r" b="b" t="t" l="l"/>
            <a:pathLst>
              <a:path h="10714577" w="10714577">
                <a:moveTo>
                  <a:pt x="0" y="0"/>
                </a:moveTo>
                <a:lnTo>
                  <a:pt x="10714577" y="0"/>
                </a:lnTo>
                <a:lnTo>
                  <a:pt x="10714577" y="10714577"/>
                </a:lnTo>
                <a:lnTo>
                  <a:pt x="0" y="10714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3244331" y="-1945497"/>
            <a:ext cx="1896316" cy="7215472"/>
            <a:chOff x="0" y="0"/>
            <a:chExt cx="1243904" cy="47330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3904" cy="4733047"/>
            </a:xfrm>
            <a:custGeom>
              <a:avLst/>
              <a:gdLst/>
              <a:ahLst/>
              <a:cxnLst/>
              <a:rect r="r" b="b" t="t" l="l"/>
              <a:pathLst>
                <a:path h="4733047" w="1243904">
                  <a:moveTo>
                    <a:pt x="1080074" y="0"/>
                  </a:moveTo>
                  <a:lnTo>
                    <a:pt x="0" y="0"/>
                  </a:lnTo>
                  <a:lnTo>
                    <a:pt x="0" y="4733047"/>
                  </a:lnTo>
                  <a:lnTo>
                    <a:pt x="76200" y="4733047"/>
                  </a:lnTo>
                  <a:lnTo>
                    <a:pt x="76200" y="76200"/>
                  </a:lnTo>
                  <a:lnTo>
                    <a:pt x="1243904" y="76200"/>
                  </a:lnTo>
                  <a:lnTo>
                    <a:pt x="1243904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629736" y="4630315"/>
            <a:ext cx="1813589" cy="18135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4393" t="0" r="-34393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715840" y="5537110"/>
            <a:ext cx="1993669" cy="199366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672" t="0" r="-67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67122" y="6743342"/>
            <a:ext cx="2048719" cy="204871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985327" y="5809282"/>
            <a:ext cx="1996684" cy="199668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743736" y="6743342"/>
            <a:ext cx="2241591" cy="224159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812043" y="1444298"/>
            <a:ext cx="2339937" cy="2518523"/>
          </a:xfrm>
          <a:custGeom>
            <a:avLst/>
            <a:gdLst/>
            <a:ahLst/>
            <a:cxnLst/>
            <a:rect r="r" b="b" t="t" l="l"/>
            <a:pathLst>
              <a:path h="2518523" w="2339937">
                <a:moveTo>
                  <a:pt x="0" y="0"/>
                </a:moveTo>
                <a:lnTo>
                  <a:pt x="2339937" y="0"/>
                </a:lnTo>
                <a:lnTo>
                  <a:pt x="2339937" y="2518523"/>
                </a:lnTo>
                <a:lnTo>
                  <a:pt x="0" y="2518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34151" y="523581"/>
            <a:ext cx="6033056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LES TRAGETS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0602" y="8644891"/>
            <a:ext cx="6730476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Les universités étatiques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96588" y="8918258"/>
            <a:ext cx="6730476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Les universités privés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45380" y="4355315"/>
            <a:ext cx="6730476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Organisateurs d’événements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31989" y="3296824"/>
            <a:ext cx="73117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 peut les diviser en ces catégories</a:t>
            </a:r>
          </a:p>
        </p:txBody>
      </p:sp>
      <p:sp>
        <p:nvSpPr>
          <p:cNvPr name="AutoShape 25" id="25"/>
          <p:cNvSpPr/>
          <p:nvPr/>
        </p:nvSpPr>
        <p:spPr>
          <a:xfrm flipH="true">
            <a:off x="5712675" y="4094922"/>
            <a:ext cx="499956" cy="10485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6725050" y="4023537"/>
            <a:ext cx="1729381" cy="24390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7142620" y="3981576"/>
            <a:ext cx="4002761" cy="7137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91458">
            <a:off x="16105311" y="-8943265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1458">
            <a:off x="-12783930" y="4016036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91744" y="2210225"/>
            <a:ext cx="4161303" cy="6030874"/>
          </a:xfrm>
          <a:custGeom>
            <a:avLst/>
            <a:gdLst/>
            <a:ahLst/>
            <a:cxnLst/>
            <a:rect r="r" b="b" t="t" l="l"/>
            <a:pathLst>
              <a:path h="6030874" w="4161303">
                <a:moveTo>
                  <a:pt x="0" y="0"/>
                </a:moveTo>
                <a:lnTo>
                  <a:pt x="4161303" y="0"/>
                </a:lnTo>
                <a:lnTo>
                  <a:pt x="4161303" y="6030874"/>
                </a:lnTo>
                <a:lnTo>
                  <a:pt x="0" y="6030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55422" y="1799396"/>
            <a:ext cx="1597173" cy="1446168"/>
          </a:xfrm>
          <a:custGeom>
            <a:avLst/>
            <a:gdLst/>
            <a:ahLst/>
            <a:cxnLst/>
            <a:rect r="r" b="b" t="t" l="l"/>
            <a:pathLst>
              <a:path h="1446168" w="1597173">
                <a:moveTo>
                  <a:pt x="0" y="0"/>
                </a:moveTo>
                <a:lnTo>
                  <a:pt x="1597173" y="0"/>
                </a:lnTo>
                <a:lnTo>
                  <a:pt x="1597173" y="1446168"/>
                </a:lnTo>
                <a:lnTo>
                  <a:pt x="0" y="1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21830" y="1028700"/>
            <a:ext cx="1715878" cy="1746558"/>
          </a:xfrm>
          <a:custGeom>
            <a:avLst/>
            <a:gdLst/>
            <a:ahLst/>
            <a:cxnLst/>
            <a:rect r="r" b="b" t="t" l="l"/>
            <a:pathLst>
              <a:path h="1746558" w="1715878">
                <a:moveTo>
                  <a:pt x="0" y="0"/>
                </a:moveTo>
                <a:lnTo>
                  <a:pt x="1715879" y="0"/>
                </a:lnTo>
                <a:lnTo>
                  <a:pt x="1715879" y="1746558"/>
                </a:lnTo>
                <a:lnTo>
                  <a:pt x="0" y="1746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17089" y="5143500"/>
            <a:ext cx="1662927" cy="1200331"/>
          </a:xfrm>
          <a:custGeom>
            <a:avLst/>
            <a:gdLst/>
            <a:ahLst/>
            <a:cxnLst/>
            <a:rect r="r" b="b" t="t" l="l"/>
            <a:pathLst>
              <a:path h="1200331" w="1662927">
                <a:moveTo>
                  <a:pt x="0" y="0"/>
                </a:moveTo>
                <a:lnTo>
                  <a:pt x="1662927" y="0"/>
                </a:lnTo>
                <a:lnTo>
                  <a:pt x="1662927" y="1200331"/>
                </a:lnTo>
                <a:lnTo>
                  <a:pt x="0" y="1200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85302" y="5143500"/>
            <a:ext cx="1136939" cy="1540189"/>
          </a:xfrm>
          <a:custGeom>
            <a:avLst/>
            <a:gdLst/>
            <a:ahLst/>
            <a:cxnLst/>
            <a:rect r="r" b="b" t="t" l="l"/>
            <a:pathLst>
              <a:path h="1540189" w="1136939">
                <a:moveTo>
                  <a:pt x="0" y="0"/>
                </a:moveTo>
                <a:lnTo>
                  <a:pt x="1136939" y="0"/>
                </a:lnTo>
                <a:lnTo>
                  <a:pt x="1136939" y="1540189"/>
                </a:lnTo>
                <a:lnTo>
                  <a:pt x="0" y="15401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3439" y="78502"/>
            <a:ext cx="10996585" cy="135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9"/>
              </a:lnSpc>
              <a:spcBef>
                <a:spcPct val="0"/>
              </a:spcBef>
            </a:pPr>
            <a:r>
              <a:rPr lang="en-US" b="true" sz="75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LE MAGIE : COMMENT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0828" y="8502705"/>
            <a:ext cx="69831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centré sur les besoins de l’étudiant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7286" y="3343053"/>
            <a:ext cx="505344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données spécifiques sur son campus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53047" y="2786158"/>
            <a:ext cx="505344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Interface intuitive et facile à naviguer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21830" y="6493980"/>
            <a:ext cx="50534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Dialect tunisien inclus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7049" y="6750837"/>
            <a:ext cx="505344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sécurisation des données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43958">
            <a:off x="-3352800" y="4379009"/>
            <a:ext cx="10444938" cy="11358781"/>
          </a:xfrm>
          <a:custGeom>
            <a:avLst/>
            <a:gdLst/>
            <a:ahLst/>
            <a:cxnLst/>
            <a:rect r="r" b="b" t="t" l="l"/>
            <a:pathLst>
              <a:path h="11358781" w="10444938">
                <a:moveTo>
                  <a:pt x="0" y="0"/>
                </a:moveTo>
                <a:lnTo>
                  <a:pt x="10444938" y="0"/>
                </a:lnTo>
                <a:lnTo>
                  <a:pt x="10444938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96108" y="-65047"/>
            <a:ext cx="16848517" cy="1669673"/>
          </a:xfrm>
          <a:custGeom>
            <a:avLst/>
            <a:gdLst/>
            <a:ahLst/>
            <a:cxnLst/>
            <a:rect r="r" b="b" t="t" l="l"/>
            <a:pathLst>
              <a:path h="1669673" w="16848517">
                <a:moveTo>
                  <a:pt x="16848517" y="0"/>
                </a:moveTo>
                <a:lnTo>
                  <a:pt x="0" y="0"/>
                </a:lnTo>
                <a:lnTo>
                  <a:pt x="0" y="1669673"/>
                </a:lnTo>
                <a:lnTo>
                  <a:pt x="16848517" y="1669673"/>
                </a:lnTo>
                <a:lnTo>
                  <a:pt x="16848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9380" y="157479"/>
            <a:ext cx="1368610" cy="1742443"/>
          </a:xfrm>
          <a:custGeom>
            <a:avLst/>
            <a:gdLst/>
            <a:ahLst/>
            <a:cxnLst/>
            <a:rect r="r" b="b" t="t" l="l"/>
            <a:pathLst>
              <a:path h="1742443" w="1368610">
                <a:moveTo>
                  <a:pt x="0" y="0"/>
                </a:moveTo>
                <a:lnTo>
                  <a:pt x="1368610" y="0"/>
                </a:lnTo>
                <a:lnTo>
                  <a:pt x="1368610" y="1742442"/>
                </a:lnTo>
                <a:lnTo>
                  <a:pt x="0" y="1742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89905" y="4716885"/>
            <a:ext cx="6520931" cy="3073083"/>
          </a:xfrm>
          <a:custGeom>
            <a:avLst/>
            <a:gdLst/>
            <a:ahLst/>
            <a:cxnLst/>
            <a:rect r="r" b="b" t="t" l="l"/>
            <a:pathLst>
              <a:path h="3073083" w="6520931">
                <a:moveTo>
                  <a:pt x="0" y="0"/>
                </a:moveTo>
                <a:lnTo>
                  <a:pt x="6520932" y="0"/>
                </a:lnTo>
                <a:lnTo>
                  <a:pt x="6520932" y="3073083"/>
                </a:lnTo>
                <a:lnTo>
                  <a:pt x="0" y="30730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97195" y="239247"/>
            <a:ext cx="11152566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Sources de revenu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927" y="1940877"/>
            <a:ext cx="17055892" cy="231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667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 abonnement annuel aux services de Campus Compass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89905" y="8544463"/>
            <a:ext cx="1231059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 montant non important d’argent sera payé pour la faculté pour chaque étudiant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43211">
            <a:off x="-3566328" y="7516112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306816" y="2365555"/>
            <a:ext cx="8119866" cy="61569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71914" y="1687098"/>
            <a:ext cx="2741918" cy="2741918"/>
          </a:xfrm>
          <a:custGeom>
            <a:avLst/>
            <a:gdLst/>
            <a:ahLst/>
            <a:cxnLst/>
            <a:rect r="r" b="b" t="t" l="l"/>
            <a:pathLst>
              <a:path h="2741918" w="2741918">
                <a:moveTo>
                  <a:pt x="0" y="0"/>
                </a:moveTo>
                <a:lnTo>
                  <a:pt x="2741918" y="0"/>
                </a:lnTo>
                <a:lnTo>
                  <a:pt x="2741918" y="2741918"/>
                </a:lnTo>
                <a:lnTo>
                  <a:pt x="0" y="2741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02491" y="1687098"/>
            <a:ext cx="2061205" cy="2334730"/>
          </a:xfrm>
          <a:custGeom>
            <a:avLst/>
            <a:gdLst/>
            <a:ahLst/>
            <a:cxnLst/>
            <a:rect r="r" b="b" t="t" l="l"/>
            <a:pathLst>
              <a:path h="2334730" w="2061205">
                <a:moveTo>
                  <a:pt x="0" y="0"/>
                </a:moveTo>
                <a:lnTo>
                  <a:pt x="2061206" y="0"/>
                </a:lnTo>
                <a:lnTo>
                  <a:pt x="2061206" y="2334730"/>
                </a:lnTo>
                <a:lnTo>
                  <a:pt x="0" y="2334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14063" y="5930746"/>
            <a:ext cx="1107176" cy="1107176"/>
          </a:xfrm>
          <a:custGeom>
            <a:avLst/>
            <a:gdLst/>
            <a:ahLst/>
            <a:cxnLst/>
            <a:rect r="r" b="b" t="t" l="l"/>
            <a:pathLst>
              <a:path h="1107176" w="1107176">
                <a:moveTo>
                  <a:pt x="0" y="0"/>
                </a:moveTo>
                <a:lnTo>
                  <a:pt x="1107176" y="0"/>
                </a:lnTo>
                <a:lnTo>
                  <a:pt x="1107176" y="1107176"/>
                </a:lnTo>
                <a:lnTo>
                  <a:pt x="0" y="1107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03682" y="3907032"/>
            <a:ext cx="2377724" cy="2068620"/>
          </a:xfrm>
          <a:custGeom>
            <a:avLst/>
            <a:gdLst/>
            <a:ahLst/>
            <a:cxnLst/>
            <a:rect r="r" b="b" t="t" l="l"/>
            <a:pathLst>
              <a:path h="2068620" w="2377724">
                <a:moveTo>
                  <a:pt x="0" y="0"/>
                </a:moveTo>
                <a:lnTo>
                  <a:pt x="2377723" y="0"/>
                </a:lnTo>
                <a:lnTo>
                  <a:pt x="2377723" y="2068620"/>
                </a:lnTo>
                <a:lnTo>
                  <a:pt x="0" y="20686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1914" y="4737269"/>
            <a:ext cx="1683888" cy="2386954"/>
          </a:xfrm>
          <a:custGeom>
            <a:avLst/>
            <a:gdLst/>
            <a:ahLst/>
            <a:cxnLst/>
            <a:rect r="r" b="b" t="t" l="l"/>
            <a:pathLst>
              <a:path h="2386954" w="1683888">
                <a:moveTo>
                  <a:pt x="0" y="0"/>
                </a:moveTo>
                <a:lnTo>
                  <a:pt x="1683888" y="0"/>
                </a:lnTo>
                <a:lnTo>
                  <a:pt x="1683888" y="2386954"/>
                </a:lnTo>
                <a:lnTo>
                  <a:pt x="0" y="2386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9438" y="127895"/>
            <a:ext cx="8067311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PARTENARIATS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09563" y="8852716"/>
            <a:ext cx="698682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CONCURRENTS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26310" y="7225663"/>
            <a:ext cx="328268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Groupes privés Facebook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6817" y="6111873"/>
            <a:ext cx="328268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les boites de developpement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14881" y="2672992"/>
            <a:ext cx="34291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 gouvernement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6578" y="5607214"/>
            <a:ext cx="45063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les organisateurs d’evt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43211">
            <a:off x="-3105522" y="7414213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46162" y="893640"/>
            <a:ext cx="13113138" cy="6474612"/>
          </a:xfrm>
          <a:custGeom>
            <a:avLst/>
            <a:gdLst/>
            <a:ahLst/>
            <a:cxnLst/>
            <a:rect r="r" b="b" t="t" l="l"/>
            <a:pathLst>
              <a:path h="6474612" w="13113138">
                <a:moveTo>
                  <a:pt x="0" y="0"/>
                </a:moveTo>
                <a:lnTo>
                  <a:pt x="13113138" y="0"/>
                </a:lnTo>
                <a:lnTo>
                  <a:pt x="13113138" y="6474612"/>
                </a:lnTo>
                <a:lnTo>
                  <a:pt x="0" y="6474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9879" y="8934767"/>
            <a:ext cx="50825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authentification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43211">
            <a:off x="-2621418" y="7381657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7409" y="8934767"/>
            <a:ext cx="50825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authentification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679511" y="623519"/>
            <a:ext cx="13036870" cy="7333239"/>
          </a:xfrm>
          <a:custGeom>
            <a:avLst/>
            <a:gdLst/>
            <a:ahLst/>
            <a:cxnLst/>
            <a:rect r="r" b="b" t="t" l="l"/>
            <a:pathLst>
              <a:path h="7333239" w="13036870">
                <a:moveTo>
                  <a:pt x="0" y="0"/>
                </a:moveTo>
                <a:lnTo>
                  <a:pt x="13036870" y="0"/>
                </a:lnTo>
                <a:lnTo>
                  <a:pt x="13036870" y="7333240"/>
                </a:lnTo>
                <a:lnTo>
                  <a:pt x="0" y="733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DAGlI44rgtA</dc:identifier>
  <dcterms:modified xsi:type="dcterms:W3CDTF">2011-08-01T06:04:30Z</dcterms:modified>
  <cp:revision>1</cp:revision>
  <dc:title>Pitch : Campus Compass</dc:title>
</cp:coreProperties>
</file>